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5A5"/>
    <a:srgbClr val="00D480"/>
    <a:srgbClr val="00D378"/>
    <a:srgbClr val="00D238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9" autoAdjust="0"/>
    <p:restoredTop sz="94701"/>
  </p:normalViewPr>
  <p:slideViewPr>
    <p:cSldViewPr snapToGrid="0">
      <p:cViewPr varScale="1">
        <p:scale>
          <a:sx n="114" d="100"/>
          <a:sy n="11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675683" y="2439335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946343" y="2719145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864077" y="2904969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679516" y="1907950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637862" y="2185756"/>
            <a:ext cx="104165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966979" y="1371457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267126" y="1618783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966882" y="253765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183816" y="1464442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637862" y="2184333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655017" y="2180574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362486" y="2692557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2059901" y="3371335"/>
            <a:ext cx="1567703" cy="3634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25489" y="4059118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183816" y="3208479"/>
            <a:ext cx="874987" cy="1707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29468" y="4336924"/>
            <a:ext cx="994352" cy="1491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14746" y="3788221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058803" y="3096324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183816" y="3208479"/>
            <a:ext cx="887966" cy="1704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297704" y="1225060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002335" y="197073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512801" y="777757"/>
            <a:ext cx="1360019" cy="557392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866379" y="68161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73080" y="4688920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39364" y="4411114"/>
            <a:ext cx="2004443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41528" y="4900208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302893" y="5406834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74517" y="5178014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76719" y="5212835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323820" y="4056263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440387" y="1617678"/>
            <a:ext cx="1565326" cy="516390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7058803" y="5534379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61581" y="5792035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723771" y="5190379"/>
            <a:ext cx="740691" cy="224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6419792" y="4912573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657724" y="1464442"/>
            <a:ext cx="782663" cy="411431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657724" y="1056453"/>
            <a:ext cx="855077" cy="40798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544238" y="3936969"/>
            <a:ext cx="1328582" cy="417416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518631" y="2340478"/>
            <a:ext cx="1408838" cy="464630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BA8BB125-A724-4FD8-5DB8-C5B01323D4BA}"/>
              </a:ext>
            </a:extLst>
          </p:cNvPr>
          <p:cNvCxnSpPr>
            <a:cxnSpLocks/>
            <a:endCxn id="187" idx="2"/>
          </p:cNvCxnSpPr>
          <p:nvPr/>
        </p:nvCxnSpPr>
        <p:spPr>
          <a:xfrm rot="16200000" flipH="1">
            <a:off x="9031341" y="3632780"/>
            <a:ext cx="797120" cy="2286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200">
            <a:extLst>
              <a:ext uri="{FF2B5EF4-FFF2-40B4-BE49-F238E27FC236}">
                <a16:creationId xmlns:a16="http://schemas.microsoft.com/office/drawing/2014/main" id="{76404E6D-4F2C-12EF-D504-138DD7A45EA8}"/>
              </a:ext>
            </a:extLst>
          </p:cNvPr>
          <p:cNvCxnSpPr>
            <a:cxnSpLocks/>
            <a:endCxn id="193" idx="2"/>
          </p:cNvCxnSpPr>
          <p:nvPr/>
        </p:nvCxnSpPr>
        <p:spPr>
          <a:xfrm rot="5400000" flipH="1" flipV="1">
            <a:off x="9016312" y="2872045"/>
            <a:ext cx="801570" cy="2030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433590" y="2864009"/>
            <a:ext cx="1565326" cy="464630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21689A62-8E9D-E8A7-2BEF-10F7B61BEBCB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9236405" y="3175484"/>
            <a:ext cx="276345" cy="11802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475333" y="3499722"/>
            <a:ext cx="1511633" cy="367943"/>
          </a:xfrm>
          <a:prstGeom prst="ellipse">
            <a:avLst/>
          </a:prstGeom>
          <a:solidFill>
            <a:srgbClr val="00D480"/>
          </a:solidFill>
          <a:ln>
            <a:solidFill>
              <a:srgbClr val="00D4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4" name="Curved Connector 213">
            <a:extLst>
              <a:ext uri="{FF2B5EF4-FFF2-40B4-BE49-F238E27FC236}">
                <a16:creationId xmlns:a16="http://schemas.microsoft.com/office/drawing/2014/main" id="{6A7ACF15-EC42-C01B-BE8A-FE2517AF56CD}"/>
              </a:ext>
            </a:extLst>
          </p:cNvPr>
          <p:cNvCxnSpPr>
            <a:cxnSpLocks/>
            <a:endCxn id="210" idx="2"/>
          </p:cNvCxnSpPr>
          <p:nvPr/>
        </p:nvCxnSpPr>
        <p:spPr>
          <a:xfrm rot="16200000" flipH="1">
            <a:off x="9185662" y="3394022"/>
            <a:ext cx="419573" cy="15976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stCxn id="142" idx="6"/>
          </p:cNvCxnSpPr>
          <p:nvPr/>
        </p:nvCxnSpPr>
        <p:spPr>
          <a:xfrm>
            <a:off x="8701893" y="3379251"/>
            <a:ext cx="62118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20602</TotalTime>
  <Words>343</Words>
  <Application>Microsoft Macintosh PowerPoint</Application>
  <PresentationFormat>Widescreen</PresentationFormat>
  <Paragraphs>155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94</cp:revision>
  <dcterms:created xsi:type="dcterms:W3CDTF">2025-03-18T16:01:18Z</dcterms:created>
  <dcterms:modified xsi:type="dcterms:W3CDTF">2025-05-19T19:40:04Z</dcterms:modified>
</cp:coreProperties>
</file>